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01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2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0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23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0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8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8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8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3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74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85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1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3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9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F19A91-8C76-4596-A9EA-7EC30EECFEFD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C5F986-2D5D-4B48-A41A-52426581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B4A9-6F67-43A8-AF5A-8BE559D8D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Polygyny and polyandry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D1A38-D5AD-43B3-A18C-EEC2EE3C2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Name:</a:t>
            </a:r>
          </a:p>
          <a:p>
            <a:pPr algn="l"/>
            <a:r>
              <a:rPr lang="en-US" dirty="0"/>
              <a:t>Professor:</a:t>
            </a:r>
          </a:p>
          <a:p>
            <a:pPr algn="l"/>
            <a:r>
              <a:rPr lang="en-US" dirty="0"/>
              <a:t>Course:</a:t>
            </a:r>
          </a:p>
          <a:p>
            <a:pPr algn="l"/>
            <a:r>
              <a:rPr lang="en-US" dirty="0"/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5005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772B-7E17-4A9B-A5A2-80F6C88B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B687-3479-4601-9263-2A71E8D15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Polygyny and polyandry are polygamous marriages occurring in the United States even today.</a:t>
            </a:r>
          </a:p>
          <a:p>
            <a:r>
              <a:rPr lang="en-US" dirty="0"/>
              <a:t>Although these laws are not easily executed, they have helped establish a norm that marrying many spouses is a moral problem.</a:t>
            </a:r>
          </a:p>
          <a:p>
            <a:r>
              <a:rPr lang="en-US" dirty="0"/>
              <a:t>People's points of view continue to change regarding this issue due to technology advances, changing religious doctrines, political ideologies, and acceptance of homosexuality. </a:t>
            </a:r>
          </a:p>
        </p:txBody>
      </p:sp>
    </p:spTree>
    <p:extLst>
      <p:ext uri="{BB962C8B-B14F-4D97-AF65-F5344CB8AC3E}">
        <p14:creationId xmlns:p14="http://schemas.microsoft.com/office/powerpoint/2010/main" val="323676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5E8A-6F85-4F88-BA28-CF483B41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9308E-B791-4F7D-ADEA-90248481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Bartholomew, G. W. “Recognition of polygamous marriages in America.” The International and Comparative Law Quarterly 13.3 (1964): 1022-1075. </a:t>
            </a:r>
          </a:p>
          <a:p>
            <a:r>
              <a:rPr lang="en-US" dirty="0"/>
              <a:t>Bradley, Martha Sonntag. Kidnapped from That Land: The Government Raids on The Short Creek Polygamists. University of Utah Press. (1993). </a:t>
            </a:r>
          </a:p>
          <a:p>
            <a:r>
              <a:rPr lang="en-US" dirty="0"/>
              <a:t>Hauser, Christine. Utah Lowers Penalty for Polygamy, No Longer a Felony. (2020). Available at https://www.nytimes.com/2020/05/13/us/utah-bigamy-law.amp.html </a:t>
            </a:r>
          </a:p>
          <a:p>
            <a:r>
              <a:rPr lang="en-US" dirty="0"/>
              <a:t>Jacobson, Cardell, and Lara Burton, eds. Modern polygamy in the United States: Historical, cultural, and legal issues. OUP USA, 2011. </a:t>
            </a:r>
          </a:p>
          <a:p>
            <a:r>
              <a:rPr lang="en-US" dirty="0" err="1"/>
              <a:t>Thobejane</a:t>
            </a:r>
            <a:r>
              <a:rPr lang="en-US" dirty="0"/>
              <a:t>, </a:t>
            </a:r>
            <a:r>
              <a:rPr lang="en-US" dirty="0" err="1"/>
              <a:t>Tsoaledi</a:t>
            </a:r>
            <a:r>
              <a:rPr lang="en-US" dirty="0"/>
              <a:t> and Flora </a:t>
            </a:r>
            <a:r>
              <a:rPr lang="en-US" dirty="0" err="1"/>
              <a:t>Takayandisa</a:t>
            </a:r>
            <a:r>
              <a:rPr lang="en-US" dirty="0"/>
              <a:t>. An Exploration of Polygamous Marriages: A Worldview. Mediterranean Journal of Social Sciences. 5. 1058-1066. 10.5901/MJSS. 2014.V5N27P1058. </a:t>
            </a:r>
          </a:p>
          <a:p>
            <a:r>
              <a:rPr lang="en-US" dirty="0" err="1"/>
              <a:t>Wayermann</a:t>
            </a:r>
            <a:r>
              <a:rPr lang="en-US" dirty="0"/>
              <a:t>, Debra. Answer Them Nothing: Bringing Down the Polygamous Empire of Warren Jeffs. </a:t>
            </a:r>
            <a:r>
              <a:rPr lang="en-US"/>
              <a:t>Chicago Review Press, 2011.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8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153FC-1C1A-4BF3-9DF6-40B6DEA6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D78F-730D-4DD5-910C-5682A6611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Polygamy is one of the most debated issues today.</a:t>
            </a:r>
          </a:p>
          <a:p>
            <a:r>
              <a:rPr lang="en-US" dirty="0"/>
              <a:t>Polygamy can occur in the form of polygyny and polyandry (</a:t>
            </a:r>
            <a:r>
              <a:rPr lang="en-US" dirty="0" err="1"/>
              <a:t>Thobejane</a:t>
            </a:r>
            <a:r>
              <a:rPr lang="en-US" dirty="0"/>
              <a:t> and Flora). </a:t>
            </a:r>
          </a:p>
          <a:p>
            <a:r>
              <a:rPr lang="en-US" dirty="0"/>
              <a:t>Polygyny is when a man is married to more than one wife.</a:t>
            </a:r>
          </a:p>
          <a:p>
            <a:r>
              <a:rPr lang="en-US" dirty="0"/>
              <a:t>Polyandry is when a woman is married to more than one man.</a:t>
            </a:r>
          </a:p>
        </p:txBody>
      </p:sp>
    </p:spTree>
    <p:extLst>
      <p:ext uri="{BB962C8B-B14F-4D97-AF65-F5344CB8AC3E}">
        <p14:creationId xmlns:p14="http://schemas.microsoft.com/office/powerpoint/2010/main" val="317094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A690-6B36-4382-B98B-DC6216F1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r>
              <a:rPr lang="en-US" dirty="0" err="1"/>
              <a:t>Cont</a:t>
            </a:r>
            <a:r>
              <a:rPr lang="en-US" dirty="0"/>
              <a:t>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1317E5-00D7-466B-8543-D31C66988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18138" y="1671466"/>
            <a:ext cx="5470525" cy="351506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5C63EE-D3B1-4708-8E18-D9850BF8B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Polygyny is most common than polyandry.</a:t>
            </a:r>
          </a:p>
        </p:txBody>
      </p:sp>
    </p:spTree>
    <p:extLst>
      <p:ext uri="{BB962C8B-B14F-4D97-AF65-F5344CB8AC3E}">
        <p14:creationId xmlns:p14="http://schemas.microsoft.com/office/powerpoint/2010/main" val="315837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1D19C5-33D6-4313-90D5-942BA531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Polygamous Marriages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33CDF-A538-478A-9667-09EB08FFB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Polygamy is deeply rooted in the lifestyles of our ancestors, thousands of years ago.</a:t>
            </a:r>
          </a:p>
          <a:p>
            <a:r>
              <a:rPr lang="en-US" dirty="0"/>
              <a:t>Polygamy is a form of marriage where a man or a woman has more than one spouse. </a:t>
            </a:r>
          </a:p>
          <a:p>
            <a:r>
              <a:rPr lang="en-US" dirty="0"/>
              <a:t>Polyandry and polygyny marriages around the globe has become a social issue, and a major influence on their lifestyles.</a:t>
            </a:r>
          </a:p>
        </p:txBody>
      </p:sp>
    </p:spTree>
    <p:extLst>
      <p:ext uri="{BB962C8B-B14F-4D97-AF65-F5344CB8AC3E}">
        <p14:creationId xmlns:p14="http://schemas.microsoft.com/office/powerpoint/2010/main" val="175321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99A3-5706-4493-B587-0B989548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Polygamous Marriages in the United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9F892-CAD1-47CD-877D-CA793BF1F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Polygamous marriages is a sociopolitical issue in the United States in the mid-19th century.</a:t>
            </a:r>
          </a:p>
          <a:p>
            <a:r>
              <a:rPr lang="en-US" dirty="0"/>
              <a:t>In the United States, polygamous marriages have been discussed in the context of Mormon religion.</a:t>
            </a:r>
          </a:p>
          <a:p>
            <a:r>
              <a:rPr lang="en-US" dirty="0"/>
              <a:t>Bradley offers a clear account of the events of July 26, 1953, when polygamists living in the small town of Short Creek were raided and removed from their homes.</a:t>
            </a:r>
          </a:p>
        </p:txBody>
      </p:sp>
    </p:spTree>
    <p:extLst>
      <p:ext uri="{BB962C8B-B14F-4D97-AF65-F5344CB8AC3E}">
        <p14:creationId xmlns:p14="http://schemas.microsoft.com/office/powerpoint/2010/main" val="270539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E239-BCA5-440D-B1F1-964941E3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Polygamous Marriages in the United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95131-47F6-44F3-BFA5-92EE3A29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implementation of federal laws prohibiting polyandry and polygyny had significant effects because of the severe social disruptions (Bradley). </a:t>
            </a:r>
          </a:p>
          <a:p>
            <a:r>
              <a:rPr lang="en-US" dirty="0"/>
              <a:t>Raids of a polygamous community were influenced by many factors, including child abuse, technological advancements, underage marriages, and media examination. </a:t>
            </a:r>
          </a:p>
          <a:p>
            <a:r>
              <a:rPr lang="en-US" dirty="0"/>
              <a:t>Polygamous communities were excluded from the mainstream society leading to creased poverty levels, lack of education, and inequalities (Jacobson and Lara).</a:t>
            </a:r>
          </a:p>
        </p:txBody>
      </p:sp>
    </p:spTree>
    <p:extLst>
      <p:ext uri="{BB962C8B-B14F-4D97-AF65-F5344CB8AC3E}">
        <p14:creationId xmlns:p14="http://schemas.microsoft.com/office/powerpoint/2010/main" val="407161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EAEB-8085-49CC-9983-DFE2CFE9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Polygyny and polyandry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CFCF-4DD2-489B-9A01-E4D00D08C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</a:t>
            </a:r>
            <a:r>
              <a:rPr lang="en-US" dirty="0" err="1"/>
              <a:t>Wayermann</a:t>
            </a:r>
            <a:r>
              <a:rPr lang="en-US" dirty="0"/>
              <a:t>, one of the major problems associated with polygamous marriages is violation of children rights, including rape, abandonment, underage marriage, and kidnapping. </a:t>
            </a:r>
          </a:p>
          <a:p>
            <a:r>
              <a:rPr lang="en-US" dirty="0"/>
              <a:t>Another effect is increased taxation of people to feed leaders' pockets.</a:t>
            </a:r>
          </a:p>
        </p:txBody>
      </p:sp>
    </p:spTree>
    <p:extLst>
      <p:ext uri="{BB962C8B-B14F-4D97-AF65-F5344CB8AC3E}">
        <p14:creationId xmlns:p14="http://schemas.microsoft.com/office/powerpoint/2010/main" val="414392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0B0C-5F4B-4998-8156-C8D0DD4A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Polygyny and polyandry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1252D-0003-4529-9D4C-3F6EFD155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B49258-5568-4355-8008-1EEB504B9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Other effects of polygamy to women and children can be depression, low self-esteem, and anxiety.</a:t>
            </a:r>
          </a:p>
        </p:txBody>
      </p:sp>
    </p:spTree>
    <p:extLst>
      <p:ext uri="{BB962C8B-B14F-4D97-AF65-F5344CB8AC3E}">
        <p14:creationId xmlns:p14="http://schemas.microsoft.com/office/powerpoint/2010/main" val="31172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D13996-2FDD-45F8-BAE7-399DC2C2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Polygamy in the United States 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58939-267A-4FAC-80AE-68DBC5EC0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Having multiple spouses today can be seen as a minor offense that is not punishable by jail time. </a:t>
            </a:r>
          </a:p>
          <a:p>
            <a:r>
              <a:rPr lang="en-US" dirty="0"/>
              <a:t>For example, the state of Utah decriminalized marriage of more than one spouse, lowering the punishment to similar to traffic summons (Hauser).</a:t>
            </a:r>
          </a:p>
          <a:p>
            <a:r>
              <a:rPr lang="en-US" dirty="0"/>
              <a:t>In a Gallup poll in 2020, one out of five U.S. adults believed that polygamy is morally acceptable.</a:t>
            </a:r>
          </a:p>
          <a:p>
            <a:r>
              <a:rPr lang="en-US" dirty="0"/>
              <a:t>The position of many people regarding polygamy has changed in the recent years because of increased acceptance of homosexuality.</a:t>
            </a:r>
          </a:p>
        </p:txBody>
      </p:sp>
    </p:spTree>
    <p:extLst>
      <p:ext uri="{BB962C8B-B14F-4D97-AF65-F5344CB8AC3E}">
        <p14:creationId xmlns:p14="http://schemas.microsoft.com/office/powerpoint/2010/main" val="3409625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688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Polygyny and polyandry</vt:lpstr>
      <vt:lpstr>Introduction </vt:lpstr>
      <vt:lpstr>Introduction Cont’</vt:lpstr>
      <vt:lpstr>Overview of Polygamous Marriages</vt:lpstr>
      <vt:lpstr>Polygamous Marriages in the United States </vt:lpstr>
      <vt:lpstr>Polygamous Marriages in the United States </vt:lpstr>
      <vt:lpstr>Effects of Polygyny and polyandry </vt:lpstr>
      <vt:lpstr>Effects of Polygyny and polyandry </vt:lpstr>
      <vt:lpstr>Polygamy in the United States Today</vt:lpstr>
      <vt:lpstr>Conclusion</vt:lpstr>
      <vt:lpstr>Works cited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Polygyny and polyandry</dc:title>
  <dc:creator>lazarus junior</dc:creator>
  <cp:lastModifiedBy>lazarus junior</cp:lastModifiedBy>
  <cp:revision>11</cp:revision>
  <dcterms:created xsi:type="dcterms:W3CDTF">2021-02-13T07:41:22Z</dcterms:created>
  <dcterms:modified xsi:type="dcterms:W3CDTF">2021-02-13T08:03:52Z</dcterms:modified>
</cp:coreProperties>
</file>